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04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 fontScale="90000"/>
          </a:bodyPr>
          <a:lstStyle/>
          <a:p>
            <a:pPr algn="l"/>
            <a:r>
              <a:rPr lang="da-DK" sz="2200" b="1" dirty="0" err="1" smtClean="0"/>
              <a:t>Vem</a:t>
            </a:r>
            <a:r>
              <a:rPr lang="da-DK" sz="2200" b="1" dirty="0" smtClean="0"/>
              <a:t> kan </a:t>
            </a:r>
            <a:r>
              <a:rPr lang="da-DK" sz="2200" b="1" dirty="0" err="1" smtClean="0"/>
              <a:t>segla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förutan</a:t>
            </a:r>
            <a:r>
              <a:rPr lang="da-DK" sz="2200" b="1" dirty="0" smtClean="0"/>
              <a:t> vind?</a:t>
            </a:r>
            <a:br>
              <a:rPr lang="da-DK" sz="2200" b="1" dirty="0" smtClean="0"/>
            </a:b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Svensk folkevise - Åland</a:t>
            </a:r>
            <a:br>
              <a:rPr lang="nb-NO" sz="1800" dirty="0" smtClean="0"/>
            </a:b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2</a:t>
            </a:r>
            <a:endParaRPr lang="da-DK" dirty="0"/>
          </a:p>
        </p:txBody>
      </p:sp>
      <p:sp>
        <p:nvSpPr>
          <p:cNvPr id="9" name="Rektangel 8"/>
          <p:cNvSpPr/>
          <p:nvPr/>
        </p:nvSpPr>
        <p:spPr>
          <a:xfrm>
            <a:off x="5742915" y="5103674"/>
            <a:ext cx="417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err="1" smtClean="0"/>
              <a:t>Vem</a:t>
            </a:r>
            <a:r>
              <a:rPr lang="da-DK" dirty="0" smtClean="0"/>
              <a:t> kan </a:t>
            </a:r>
            <a:r>
              <a:rPr lang="da-DK" dirty="0" err="1" smtClean="0"/>
              <a:t>segla</a:t>
            </a:r>
            <a:r>
              <a:rPr lang="da-DK" dirty="0" smtClean="0"/>
              <a:t> </a:t>
            </a:r>
            <a:r>
              <a:rPr lang="da-DK" dirty="0" err="1" smtClean="0"/>
              <a:t>förutan</a:t>
            </a:r>
            <a:r>
              <a:rPr lang="da-DK" dirty="0" smtClean="0"/>
              <a:t> vind?</a:t>
            </a:r>
          </a:p>
          <a:p>
            <a:r>
              <a:rPr lang="da-DK" dirty="0" err="1" smtClean="0"/>
              <a:t>Vem</a:t>
            </a:r>
            <a:r>
              <a:rPr lang="da-DK" dirty="0" smtClean="0"/>
              <a:t> kan ro </a:t>
            </a:r>
            <a:r>
              <a:rPr lang="da-DK" dirty="0" err="1" smtClean="0"/>
              <a:t>utan</a:t>
            </a:r>
            <a:r>
              <a:rPr lang="da-DK" dirty="0" smtClean="0"/>
              <a:t> </a:t>
            </a:r>
            <a:r>
              <a:rPr lang="da-DK" dirty="0" err="1" smtClean="0"/>
              <a:t>åror</a:t>
            </a:r>
            <a:r>
              <a:rPr lang="da-DK" dirty="0" smtClean="0"/>
              <a:t>?</a:t>
            </a:r>
          </a:p>
          <a:p>
            <a:r>
              <a:rPr lang="da-DK" dirty="0" err="1" smtClean="0"/>
              <a:t>Vem</a:t>
            </a:r>
            <a:r>
              <a:rPr lang="da-DK" dirty="0" smtClean="0"/>
              <a:t> kan </a:t>
            </a:r>
            <a:r>
              <a:rPr lang="da-DK" dirty="0" err="1" smtClean="0"/>
              <a:t>skiljas</a:t>
            </a:r>
            <a:r>
              <a:rPr lang="da-DK" dirty="0" smtClean="0"/>
              <a:t> </a:t>
            </a:r>
            <a:r>
              <a:rPr lang="da-DK" dirty="0" err="1" smtClean="0"/>
              <a:t>från</a:t>
            </a:r>
            <a:r>
              <a:rPr lang="da-DK" dirty="0" smtClean="0"/>
              <a:t> </a:t>
            </a:r>
            <a:r>
              <a:rPr lang="da-DK" dirty="0" err="1" smtClean="0"/>
              <a:t>vännen</a:t>
            </a:r>
            <a:r>
              <a:rPr lang="da-DK" dirty="0" smtClean="0"/>
              <a:t> sin</a:t>
            </a:r>
          </a:p>
          <a:p>
            <a:r>
              <a:rPr lang="da-DK" dirty="0" err="1" smtClean="0"/>
              <a:t>Utan</a:t>
            </a:r>
            <a:r>
              <a:rPr lang="da-DK" dirty="0" smtClean="0"/>
              <a:t> </a:t>
            </a:r>
            <a:r>
              <a:rPr lang="da-DK" dirty="0" err="1" smtClean="0"/>
              <a:t>att</a:t>
            </a:r>
            <a:r>
              <a:rPr lang="da-DK" dirty="0" smtClean="0"/>
              <a:t> </a:t>
            </a:r>
            <a:r>
              <a:rPr lang="da-DK" dirty="0" err="1" smtClean="0"/>
              <a:t>fälla</a:t>
            </a:r>
            <a:r>
              <a:rPr lang="da-DK" dirty="0" smtClean="0"/>
              <a:t> </a:t>
            </a:r>
            <a:r>
              <a:rPr lang="da-DK" dirty="0" err="1" smtClean="0"/>
              <a:t>tårar</a:t>
            </a:r>
            <a:r>
              <a:rPr lang="da-DK" dirty="0" smtClean="0"/>
              <a:t>?</a:t>
            </a:r>
            <a:endParaRPr lang="da-DK" dirty="0"/>
          </a:p>
        </p:txBody>
      </p:sp>
      <p:pic>
        <p:nvPicPr>
          <p:cNvPr id="1026" name="Picture 2" descr="https://encrypted-tbn3.gstatic.com/images?q=tbn:ANd9GcQ4RNYiCwHpjydQwJOLLVOyobdlurH0lOTR6Jj4gTvUHRoiTgQ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182" y="6055588"/>
            <a:ext cx="617958" cy="64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R1mKDsVpbeRWn1amyJ1kdjyu6P2hqH4NOyCmeXNC1vr7YNkeKQ8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990020"/>
            <a:ext cx="5112568" cy="330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3.gstatic.com/images?q=tbn:ANd9GcTzhiYaiZvDb8m6A4thnCEVev-Q-betkuLuKM2ICAHmM8MDBVj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08" y="1270472"/>
            <a:ext cx="2552731" cy="302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43039"/>
            <a:ext cx="4176464" cy="1908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2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5118253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5508104" y="5007952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Jag kan </a:t>
            </a:r>
            <a:r>
              <a:rPr lang="da-DK" dirty="0" err="1" smtClean="0"/>
              <a:t>segla</a:t>
            </a:r>
            <a:r>
              <a:rPr lang="da-DK" dirty="0" smtClean="0"/>
              <a:t> </a:t>
            </a:r>
            <a:r>
              <a:rPr lang="da-DK" dirty="0" err="1" smtClean="0"/>
              <a:t>förutan</a:t>
            </a:r>
            <a:r>
              <a:rPr lang="da-DK" dirty="0" smtClean="0"/>
              <a:t> vind,</a:t>
            </a:r>
          </a:p>
          <a:p>
            <a:r>
              <a:rPr lang="da-DK" dirty="0" smtClean="0"/>
              <a:t>Jag kan ro </a:t>
            </a:r>
            <a:r>
              <a:rPr lang="da-DK" dirty="0" err="1" smtClean="0"/>
              <a:t>utan</a:t>
            </a:r>
            <a:r>
              <a:rPr lang="da-DK" dirty="0" smtClean="0"/>
              <a:t> </a:t>
            </a:r>
            <a:r>
              <a:rPr lang="da-DK" dirty="0" err="1" smtClean="0"/>
              <a:t>åror</a:t>
            </a:r>
            <a:r>
              <a:rPr lang="da-DK" dirty="0" smtClean="0"/>
              <a:t>.</a:t>
            </a:r>
          </a:p>
          <a:p>
            <a:r>
              <a:rPr lang="da-DK" dirty="0" smtClean="0"/>
              <a:t>Men ej </a:t>
            </a:r>
            <a:r>
              <a:rPr lang="da-DK" dirty="0" err="1" smtClean="0"/>
              <a:t>skiljas</a:t>
            </a:r>
            <a:r>
              <a:rPr lang="da-DK" dirty="0" smtClean="0"/>
              <a:t> </a:t>
            </a:r>
            <a:r>
              <a:rPr lang="da-DK" dirty="0" err="1" smtClean="0"/>
              <a:t>från</a:t>
            </a:r>
            <a:r>
              <a:rPr lang="da-DK" dirty="0" smtClean="0"/>
              <a:t> </a:t>
            </a:r>
            <a:r>
              <a:rPr lang="da-DK" dirty="0" err="1" smtClean="0"/>
              <a:t>vännen</a:t>
            </a:r>
            <a:r>
              <a:rPr lang="da-DK" dirty="0" smtClean="0"/>
              <a:t> min</a:t>
            </a:r>
          </a:p>
          <a:p>
            <a:r>
              <a:rPr lang="da-DK" dirty="0" err="1" smtClean="0"/>
              <a:t>Utan</a:t>
            </a:r>
            <a:r>
              <a:rPr lang="da-DK" dirty="0" smtClean="0"/>
              <a:t> </a:t>
            </a:r>
            <a:r>
              <a:rPr lang="da-DK" dirty="0" err="1" smtClean="0"/>
              <a:t>att</a:t>
            </a:r>
            <a:r>
              <a:rPr lang="da-DK" dirty="0" smtClean="0"/>
              <a:t> </a:t>
            </a:r>
            <a:r>
              <a:rPr lang="da-DK" dirty="0" err="1" smtClean="0"/>
              <a:t>fälla</a:t>
            </a:r>
            <a:r>
              <a:rPr lang="da-DK" dirty="0" smtClean="0"/>
              <a:t> </a:t>
            </a:r>
            <a:r>
              <a:rPr lang="da-DK" dirty="0" err="1" smtClean="0"/>
              <a:t>tårar</a:t>
            </a:r>
            <a:r>
              <a:rPr lang="da-DK" dirty="0" smtClean="0"/>
              <a:t>.</a:t>
            </a:r>
            <a:endParaRPr lang="da-DK" dirty="0"/>
          </a:p>
        </p:txBody>
      </p:sp>
      <p:pic>
        <p:nvPicPr>
          <p:cNvPr id="2050" name="Picture 2" descr="https://encrypted-tbn2.gstatic.com/images?q=tbn:ANd9GcQ77jBSN-8PcFGMtRQgEKoOFi9qMKZSMU87na_k-s0RT0qweXD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21089"/>
            <a:ext cx="3456384" cy="222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3.gstatic.com/images?q=tbn:ANd9GcRC56NN4RgtfIr1FeqisWLXwO-GqztfYO8KgPhfuHtNB9jE3KZk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5" y="990020"/>
            <a:ext cx="3753840" cy="2735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s://encrypted-tbn2.gstatic.com/images?q=tbn:ANd9GcQAWYa36f9TeRfmswq0txIZHH3Z-iL-hPQoZRmOi8bIODB6r1P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37" y="990020"/>
            <a:ext cx="3028950" cy="2735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data:image/jpeg;base64,/9j/4AAQSkZJRgABAQAAAQABAAD/2wCEAAkGBhQSERQUEhQVFRQWGBcXFRUXFxUUFBQYGBUVFBcUFxQXHCYeGBojHBUVHy8gIycpLCwsFx4xNTAqNSYrLCkBCQoKDgwOGg8PGiwkHCQsLCwsKSwpKSwsLCwsLCwsLCwsLCwpLCwsLCwsLCksLCwsKSksLCwpKSwsLCwsLCwsKf/AABEIAL0BCgMBIgACEQEDEQH/xAAbAAACAwEBAQAAAAAAAAAAAAAEBQIDBgEAB//EADsQAAEDAgMGBAUDAwMEAwAAAAEAAhEDIQQSMQVBUWFxgSKRofAGEzKxwdHh8SNCUhVyggdikqIUM0P/xAAZAQADAQEBAAAAAAAAAAAAAAABAgMEAAX/xAAhEQEBAAIDAQACAwEAAAAAAAAAAQIRAyExEhNBIlFhMv/aAAwDAQACEQMRAD8AX0my6O56J3jq+XDtYNLW4AAn8pZs6kTUnt1XfibEx4R0HksSmiSjRzODj7uttsjXowNb1J1WXwdHwgnWJ63havAjIOnO0xI+5R/YmTXAeGTAM9SP3hAsMuAmZknnJseggKDsTYuPbmRb7lUur5MzjYNYSOwytHmSUmR8Wa+IsR9ZmcgI5yQQPU+is+HKRANuCU4iflvLtXgerjf/ANVptm0oB6qefUaOP0cSpU9VWwK6myfeinFtr8OdddyNpP8Af4QdP9OSIpTHuyYKMpv8ldqgTimsmbngPvG4ISrtJxGoY3nqbohrZ06pzVrHH9jr1SenjhNj3cco8jCLZtBotMnlBnlwRCw1BXmlDU8VyN9LHtMqz53OI3b+KYmhDai7mQjcRJt5oljhHs+qMoWaSaV2LKId58FIORBxeUioGoJXOSzL0qOeVwuQdpYHL2dQzrmZGV2lueV0mypa1SDk0pbHcy8FEqJCXYrC8qXkqQvfLPJdsdMNgWhliOpSLbT81UzukdyQtI5oDARGsc7nVZfGHx1Dwd+SmZjbDYaQxxESCLecoytVhtjaZneeXdUUABRDpnf5CO/7IerXLoG4Gffou8jv2vq4olrZ1cZ6XJXdvviiGmxefFyAEgeoUQ0Pe1ugaL++cJVt7HTWI3NAPmUn7UkAGmHuqgbjTaI0s39StVhqcNWZ+HKeZ9SbiT3hzB+FrWaJORo444Gqxq4hcZtFrNS2dIsSewSRSmRrAXEenmUJU2kTYCehEDsYSIvc8zmyjiBHpMJjh9nNIl/zHcyJt1i/on0G3XViZkvJ6sH2ClhsE55gVCZtGf7uE8eKtp4VkRToGTvI72k+5VjcAX3kUxoYz5h/7DqmkLaufRLMsAPOjWCJFgPqfabqhu1nNJzNdTvHh+WDbcCLntbmuuwxpgeJtURpnhxGhBblM34EIbHbRYwwaTh4dDLhx/8A0+nsqaT2Yf6oCLZv+b2sHWxJ4blIYw3LjM83RHAHeszWxkzDcogABgBjzcL6XVLdouBbDvQ5rcQCPRD52b602TtsOZuN9ADLoGgjVSZ8QzqcoG6DI77uixrduubN4teA0POsfU6VB+15IJY7/cbn36IfNH6je0viVnEdyAPPXzCIpbba49dOfTfC+cs2gZ3HhfxjyEIiljCbh08ZA9RZDVduPpLMWIuffRQdjWm0rAM2hUH90dSSPK/3RlDaTjZzxPXXyQsoz5bZmIHGVF1W41WZw+Pvrr1HYlMmY8dOROvQ7ikv9H1DvMuhyAZiDI+6Ma5HZLNLmlSlVSpSjsunSowpSuTwRBJjVPLy9VUDe6uhEKxFaj/SBO4/eVlK0ZXk8ZjitTjq7suXd+0pLQoeF5jp+VSssXAxQDd4j+I7qnCu9bjzj9VDEvOUbpt5KFB4FtTEch+6WjPR1OqJJGgGvE6eQWd2pV/qOPTyE/lN+A81l8dib1DxMJZ6tGh+E6fhe7hbqSZK0zUj+G6OWiJ3mUyrNzCMxH+2/qo5d1qxmo5icWRIYMx4yAAl9PDOc43A4gXdzlxCIbhCbSQOUCepG7ojMPhgLCwTR2tu4XCAEQBbTUi/AJnTba++19+6/BUMaBbhB8zZEUqs8JJtcdxfsUztCmawNDwid3DVdFO19IgmTvv+34XGYmRHDThrf6dFA1pPiJAtaw13k2RDSLntAAy5zP8AcLdpuNN0JdjGB1rgToC6x5XumNYBxsOMazrrz7ql2Cvc36RPUW4LraMk/bPVtiUySRIPMB9+ZcPuhMVson/Fw4eId4mD5haGrh4se+mu+3lqhKlM7pFjFwZ93XfVdcJWaq4C30xE7i7vHDoUGWEE89MthpwmVpvlm9v432Hu6HeydZMWHDun+0rx0kDeJNuZKvpOjUkA+XmEfVwIM5TH25281QMMW8+Z4dAjsJLEHZm3EEcPpMczp6KVPHXvb7/qofKcAYFuEAb4tZd+Vy5aTbck2MMadckWM9Nf3TDC4w6G4Ohj05EJDh2QdfP0TSnUjzn3zSVWNFs7FR4SJBuD7+ycUqlreSzODebcjE8uCeUDZK6wxDpCkEPSKuBRJYmvAdFEFdY1GUqwDupimVBrTOivnqnLXzvaFY/MaJ3OcVXSp5aLjvIMcLqW0601bCIZHmVIuzYYAHQkd9QqMpLinQ6+73Krw1Tj1XcbXm+8AN76fZQwzbdEmXh8fV9etlaTwt1ssi1mZzAd5JPMk/on+1Kn9I83R+SUo2HR+ZXEaA+g0XTqbWxbzZ9KGNHJFPXaQsq6xWdqkQD4Xc38Ko6qb36ctEx17KvHt78lZTeQbzpIi+nRBmpH2XvmW5a8DvsjC06pVxxLZnlrfUSdV357dc1+BM/nlvSwViIg67wQDGpm/KVA4uIh39w1doHHITcjjw3J/SW6N31ZsB5wRrwBAFo1UHVXAQSL6CbG53C7uyV0cTd4Lj4XkO0P1DO0k7xcADkoN2oGvewgyfEIyy5p0uRNnAhHQTKGgAOosTp7/JVTqbDNiSNSdOgt1S2ptQNdLsrJ5tJ42O7UewluG+I2wXF0F2mgt82pvN/py6BdMenXOSnVbKGkncCSN9hMgDoqMTR8OYxpMcOUazzSHafxKzK9odOYQY567yeKqPxfTlw0GgBPCbnzjsjMLotzm9Gzf+2/IAj+FUXwOM85Plu0SgfEjTN2x/uP4VuH2m09T9r7p6I/Jfodmn8nd3Xco9/dUNxQnnwt9gpipP53JdDKJaAVcwIRr1dTItCnYpDPDvjsnFDEhIaBTCjViEimj+hUnT+Fe3qleHq3sj6dT2fwjErBLHK1g5KtlAaq5rVSROusYrflngosVgb7hGdkt0+aY10AG0yQfwqqOJmnHDxHzj7KO0XgniJPVLalSGyNIg90+2fQWu2CepRVJ0M6/wAIaqNOnmimt0G4R5BLTyEfxLiYhg3CO5ufRMfgjB2L+wWa2tUz1ivoXwzhMlFvmuzusWjCGxah6qKcENUCzxpUlVPfCnVMIOvWTR1WPqKBxIEA8YsQCOHXh5ICridTNo8ilG1Nqi7G+IkbtxtBncFbHDbPlmfYzaop9HCCW/UDYbhNvel11XbxcwN8TiQGiNc0CAMupGuqzdPEfMtUcdLCbDmOYUMNtp9KwAJEiTcQdRB0kjULRONnvIcVdu1JLiA24ZVJJcWuBsSJkwQbjc7eqsTjiYd83M7xwW2LgC3wzfUSb8BxKS1nuquL41jTfG/91GhVBIaSGtn6jPh5+ESf3VPiJ3OtE7F0Ayc9Rxy7p1jtafsh9iYqiGnMwOMU9dPql9+gSfEnK97WOzN/yIiecEoenW3Aj3CPyH3tvsf8Q4eu6nQa0BrqjTUqZQz5bGnMQCN5IudwATuo/ZzQ57mMqyGgNcGEky4mC1oiwG629YzYHwdXxVKtUpGnloiXZjlmQ4mCTGjSlmExj2ulkg8WuM34EGyOqEyjc7Q+D8Hkc7xNc25pt0bOUMpz/dUOYTbeT4YhLsb/ANOKrPFRqA+HPEk+K5+VYfVA1Ig8tEvwW26zXMzzkYZYwQGT/m8N+rfzueJWy2b8YtjKwTVc4udUc3wMJgOcATJEQIF7NFjdL0eMEcU+k4srNhw1vM8CCDBFtyY4DFAgeK/C61G2PhqjUpTUzAklwqtgicssZAsADAt3jU4WtgX0KhbcjUTbM06OA48lPLFSU8OK92+6Jw9WfcpPh35oTKg5QsWlNsPUlMKKU4d3vemVMqWUXxpth5H66JvQCR4c+9xTbBOgb/v2hJHZQ0ZTViix3LcrAFaM1r1MXV+VQa3ipg+7p5CWvktcXceEwklV8uDeJlOdo1fA53FKMAMzyeAAQTnourTmOVipVrMPNdzXIjfb7SqcbUtHBKees1hcJ8zEwOK+oYWjDQOAWO+FMDNV7zxW4Ykzu7pqxnSLwhqrUa5qpfTSHlAVRb36JTiWcR6JzWaeCErU78/unjsvGV2iHt/+snK4eIXdEbwNTHDkktYhrfA4GdYOp7rR7UoumQHabjEDzWdxOHm8Rykki0yTwWzDthzmqWkl1heTay0mxPhI1CC/S0jfCEwLcpDmtFgQbAlwOsnjYXGi+jfD2NZUAGjoiCLlauKY29svJ9SdFO3dg06GGd8sXO/fHVZOjsUuLdA0lozHRoJ+rtqvqm3NmfMoPaOBhfPdnvJBa4wWeE8eGirnO0Zelf8A1H+Dm7PdTYyr80PbmmACNRcAmx1CxS2+PwPzIaSXSLaS2EoZ8KEn6xA1423KOXSmOW09h42r8p1Nj3ta+zgCQ10XGaNQETgsKWVGWuXieYJ4IvCYT5WWxgS3S0xZ08E5+HtjurYlgklrbk97BUxhLd1r6/wTTrsaQ3I4jMY08lhdpfD9XDPcPEWgxIBEkQdTvX26hRyhDbQwLXtykAjWOaGesqpjlcXyXZ238oAcLXkQLzffv52N1dtihRq0/wCkMrjdpL8xYYmMugGp5c5U/iP4ZNF5LR4Dffr+Eiw+NeyxkjQ9jv8AfBY7Pm6bZ/KbB0qpBkiCLEaieRTOhUItP36x74KrE0w+C3f0BMXuJ1HKxXtnU75RJ1iwH33pKaHGGd796JlRMFRwuzyGEmx3Agzu0KnSCjlFcL2YUuKZ4R5107aJVTcjMK6fz+qgvWioGYRTUDhHCAjWFWxrJkta1TDea40K0HkrxG18Y2q6KThzBCD2PThuc31PkrtptJabq0Ug2gIt4Y8yp3x09RpmcvEyZQ2MpzbiR90c0QQODVQwZnN6pTY+mXw9hMrZ4kn1TxhhDYduUAckVSEqLZPFjrqNOn/KtY3cpxbRGBsLWoQLj9eoSypTk3CbVmX0hUHDJtjCHE7Lc5xAcA0CwDZOk6kx6JZtXZbWgBuhAMTLgTJgkxp0WsfThLcbRLrCefEdOd1XDJLPDfbIYUQY3ntadY3+V00wuIewiRA1B3WOUgReZVOLoZHDKDEy0nUCfqPZH7PqguAc4ZG3dBDRAJGUZtDYTJ0PNapWWynuztuyIdce9DvQO2fhxlQmth3S+CTTkNcTu8LrH/iSUJj8jQJJaZzZYdanDgGniQRBgamNynUrgNzMJygSZMwJhskGL3tujmrTlvlTvHjf8IqWJmQ8ZH6EGx8yjGVBlcSRMX03XjuipZUElofH1S27THPp6oXPhw67WgjdlJ/MI/kl9id4P6qGycLUrOAYCR6RzX1T4Z2I2gyTGY3J0v3WGwO3w3KGuygz/bAjt19VCr8SVCQ01MkuLRdsaSC4nQSRfqm/LLOnfg13a+sf/LbxHY5r/wDGUuxnxFTbIsTwn9JXzVm33GRUqPc+TrBY0ADxCDrMgRI0MFNth4ulVYGuJbWD5LpzsuPDTIAtJB0bvG+yjllb4tjx4z3Y34h2p8xmVtNwcTeT4SIEAW3lZoYKhkqfMFUPynJlAIL9wJmwWwbUw7mtBbBAHie8g+EBpAaQZuIuOKFq/KqOMuIaYykNkQQ4zDdDMNjfqo579ta8L1qR8+wLhma1zSJJD3OMtv8ASQAAWxeTJ/Bd4bZwEVGFpOhjQOLiAY4GwndIKY7R2PRAzB+YwJBZBveIJ5cFnnV8roFhBkDff729FK11jW7OxM0ww6wZ0jkbawR3meSFm/opbPJpsgyCAWwfqmZMjdu84VQdJSZGwHUyjMIYPl/CX0nIyiY/KhY0NFhagiEdSSrBu0TKkU+DNnBtMe+yuhUUnWRELXiyZPjGNpS08yAvYuzf/EIjFCw5mULjPoEf5KOXgz1Kqfq6AeingqXiA4X9IVVRlieKu2S6aj+AAH3SZK8fdOwboqkUG0oyg2QFJqWi5siGs5L1KkjmUUZC2h24NVV6YATE+SHr0rH35JtBKSVKevlz4KDMPA8NuEieRHkjK2Hv6rjMOeX29UYek3+ljKJkk6mbk8baCfsktTZz2OO9oMuaZlzrAeXHpwW0FGdLDXmIn9dEFUwesDjqLSb2Kf7J8ysZiK76j3AkhgGW4DnfUH/Ud+ni1RfyQYptOVjTM3MkNc2mdZBBLjwsmuI2ONQddRf3ogG4Ugucd8DlAH6ynnKS8RbiGimXtgQQDN2v4GCD18zohaezgWkiZH1RcZdQ8bzoeUiOITPEYWe3IIjC4ANAqAmWmCOTovzgj7rpydjeLomw+F8YEgtkEc2kB0SOgkhMWU2uqOLjmAMmREusSfDIjpC8zCfLxDwGkNyAtP8Abd24aCCSLIwMF8oM9Lo5cjuPj6V4FopPDmucG6E+EFl2kDNYxPHlzROJYTVzQSS1zXGNQXh4Nr/5azqrMPgXkfTY8bphg9hnLd0QLb44CUn3ar+OQtqVXOMzm1ib6/rr2UpfFuN/vHmnP+kloBta538PyVI4QDT3oYUruqzU8ZzFtfEk2019Ero0vFJ3Hfpxv5BajaTbQkjMPflPv7pp0lkZms92Zzrl5LyYGrjPbXRSpMtJVUE/j9ERSppbk7HHQhjVfTddUtdC62okUh7hHJtQN0jwLwm9L+E2NR5IZ0Sr46oalPoruwW3Hxiy9fJcRUntZBVHyGD/ALiUVVM+SBBks7qFo67W1XekkruwDOY8Sh9ovys6/qjNgU4Z3U8vFuL07ajsMl9NyKw74SNGjekbouUBh36I6mOKMTrmUk/hdfS4/wAK4BSLPJGBsG/DcPe5QFDkPdke4e96qqUZR0MoP5PGAev3U24UQNx9Ox3IykzkERTank2Fy0S1tn7/AMD8aJdjNmACINgIEarXOaIVNWjI0/POV1wdjyMJ/pskDcff6JhgthuAcTYbjrm5BOcVhwHN7/hMRRbAy8L9VPHDurZ8nUZepsAB+a1wAeNjbtdNMNslrRZoFtLQEwqMiVdIVMZE7ndA2YNoHFdFMDQK2rUga++iqbMeR9803Qdq61KWnTT9+KWOMab0djKou0dyeHC3ZDCjIUssptXHqdk9SgTzQb8JC0Zw6BxNET5oWm9pc2kp6K75aqcEgovepUDdRcFKkN640OMCe6d4dySYB6bYcSjj6lywzY9XgdfNDUQjQxbsJuMGfVfHK2hHJUYenOVEV7A9FGi2x5BZ9OvoHaxkdPwj9hv/AKTSEr2o8hkcUb8On+l3KTLxfiPWmyvpFDsV7HaKbTDPDuumNKolNJ+hRuGciSwya5TDihmK6mUydiwDTjyXcqkugp9FRCkwrsKTWR+EZsK4FIgrjiuByYAeJE1GgbkaxqWMxYGJaHWBtNtd1uEp5UoruKbtv+m5b86l/otxgA7mFwPt0UdpOBe1g1FzyXiOxS/umn/MRc6VBotOg0VuRRaN2nBcOwLWS48kSKaoa2CY4mPVEEqMVyUV9Erqtuj8S+Pwlr1wxCohZRRahaltFxnnGynQI3qhxV1BqU0NcIb9E7oPSfBjcmVF4hNj6nydmlKI98ESI5IKhJPu/BFz1W7Dx5+c7fIsUQRZcb9M8VyquUxZZ8fBz9AbUboFd8MO8LhwcoY656WClsRuWo4cUuSvG0ACuYhg66uYVJpG4aojaLr9krCNoVIRdTam+yvYl9CrdF5k0TsGsCkNVVSfYKwFViVTIXC7RdC8QjQelVhq6vAoGAY/Ah5F4PFEUW1A2HPc4eXqrXheISa1dn+rZpBlIAfddKrz3hWsErpd9BevUchKjUtv66IghCbQrQwjfp5pr1Nhj3dBsK6b8fyrH6GVbQw+VoVGNMd7eql82RTe8ugWJ15ef2Qb9UVXPv8ACCJuUTbV1HIZynVcqnJbTxElE4caIMG6MwwiEqsNsMbI+i33uhL8LG7kmlMEgJ8YjydD8OZtb9kZLUvwxv6WRPzB/l91twvTBnO3yPNop0wqzqrKZ8ErNh2py4qalLVeouOcO4m6vAkKoN8K7IMDdquYVRT07K9rVJplTCvpvuqgvERCBx9B10cyvu4JZS/ZEUqiMoWGVGoiwbpfRRLHFUlSsF03LzjwVQddSj1TbJp0n9l4LhGisA0Qc4FAhTcFx7bLhVBkG9irmBUl0Iilohh6OSMJRtCqBUYHHTf3unbhuCWY7Ah0mYIGqbOfx6HismXZv8kR69Rqk+0z4mgRa50tGi5hS9rAA8xGnDdbggq9a2mvfkuzy3PHYYfOV72FxFS55+/0QtRy7WeffRDvco2r6cBm6i9qkwrjtEDIUmo/DtsgaeqNw5v5oHMaDrRbmjsNUt3SvDvumVGpfTcmiWcHYYH1ujBSPBL6Td/VMGssNVr4+4xcnVf/2Q=="/>
          <p:cNvSpPr>
            <a:spLocks noChangeAspect="1" noChangeArrowheads="1"/>
          </p:cNvSpPr>
          <p:nvPr/>
        </p:nvSpPr>
        <p:spPr bwMode="auto">
          <a:xfrm>
            <a:off x="0" y="-1100138"/>
            <a:ext cx="2533650" cy="180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AutoShape 8" descr="data:image/jpeg;base64,/9j/4AAQSkZJRgABAQAAAQABAAD/2wCEAAkGBhQSERQUEhQVFRQWGBcXFRUXFxUUFBQYGBUVFBcUFxQXHCYeGBojHBUVHy8gIycpLCwsFx4xNTAqNSYrLCkBCQoKDgwOGg8PGiwkHCQsLCwsKSwpKSwsLCwsLCwsLCwsLCwpLCwsLCwsLCksLCwsKSksLCwpKSwsLCwsLCwsKf/AABEIAL0BCgMBIgACEQEDEQH/xAAbAAACAwEBAQAAAAAAAAAAAAAEBQIDBgEAB//EADsQAAEDAgMGBAUDAwMEAwAAAAEAAhEDIQQSMQVBUWFxgSKRofAGEzKxwdHh8SNCUhVyggdikqIUM0P/xAAZAQADAQEBAAAAAAAAAAAAAAABAgMEAAX/xAAhEQEBAAIDAQACAwEAAAAAAAAAAQIRAyExEhNBIlFhMv/aAAwDAQACEQMRAD8AX0my6O56J3jq+XDtYNLW4AAn8pZs6kTUnt1XfibEx4R0HksSmiSjRzODj7uttsjXowNb1J1WXwdHwgnWJ63havAjIOnO0xI+5R/YmTXAeGTAM9SP3hAsMuAmZknnJseggKDsTYuPbmRb7lUur5MzjYNYSOwytHmSUmR8Wa+IsR9ZmcgI5yQQPU+is+HKRANuCU4iflvLtXgerjf/ANVptm0oB6qefUaOP0cSpU9VWwK6myfeinFtr8OdddyNpP8Af4QdP9OSIpTHuyYKMpv8ldqgTimsmbngPvG4ISrtJxGoY3nqbohrZ06pzVrHH9jr1SenjhNj3cco8jCLZtBotMnlBnlwRCw1BXmlDU8VyN9LHtMqz53OI3b+KYmhDai7mQjcRJt5oljhHs+qMoWaSaV2LKId58FIORBxeUioGoJXOSzL0qOeVwuQdpYHL2dQzrmZGV2lueV0mypa1SDk0pbHcy8FEqJCXYrC8qXkqQvfLPJdsdMNgWhliOpSLbT81UzukdyQtI5oDARGsc7nVZfGHx1Dwd+SmZjbDYaQxxESCLecoytVhtjaZneeXdUUABRDpnf5CO/7IerXLoG4Gffou8jv2vq4olrZ1cZ6XJXdvviiGmxefFyAEgeoUQ0Pe1ugaL++cJVt7HTWI3NAPmUn7UkAGmHuqgbjTaI0s39StVhqcNWZ+HKeZ9SbiT3hzB+FrWaJORo444Gqxq4hcZtFrNS2dIsSewSRSmRrAXEenmUJU2kTYCehEDsYSIvc8zmyjiBHpMJjh9nNIl/zHcyJt1i/on0G3XViZkvJ6sH2ClhsE55gVCZtGf7uE8eKtp4VkRToGTvI72k+5VjcAX3kUxoYz5h/7DqmkLaufRLMsAPOjWCJFgPqfabqhu1nNJzNdTvHh+WDbcCLntbmuuwxpgeJtURpnhxGhBblM34EIbHbRYwwaTh4dDLhx/8A0+nsqaT2Yf6oCLZv+b2sHWxJ4blIYw3LjM83RHAHeszWxkzDcogABgBjzcL6XVLdouBbDvQ5rcQCPRD52b602TtsOZuN9ADLoGgjVSZ8QzqcoG6DI77uixrduubN4teA0POsfU6VB+15IJY7/cbn36IfNH6je0viVnEdyAPPXzCIpbba49dOfTfC+cs2gZ3HhfxjyEIiljCbh08ZA9RZDVduPpLMWIuffRQdjWm0rAM2hUH90dSSPK/3RlDaTjZzxPXXyQsoz5bZmIHGVF1W41WZw+Pvrr1HYlMmY8dOROvQ7ikv9H1DvMuhyAZiDI+6Ma5HZLNLmlSlVSpSjsunSowpSuTwRBJjVPLy9VUDe6uhEKxFaj/SBO4/eVlK0ZXk8ZjitTjq7suXd+0pLQoeF5jp+VSssXAxQDd4j+I7qnCu9bjzj9VDEvOUbpt5KFB4FtTEch+6WjPR1OqJJGgGvE6eQWd2pV/qOPTyE/lN+A81l8dib1DxMJZ6tGh+E6fhe7hbqSZK0zUj+G6OWiJ3mUyrNzCMxH+2/qo5d1qxmo5icWRIYMx4yAAl9PDOc43A4gXdzlxCIbhCbSQOUCepG7ojMPhgLCwTR2tu4XCAEQBbTUi/AJnTba++19+6/BUMaBbhB8zZEUqs8JJtcdxfsUztCmawNDwid3DVdFO19IgmTvv+34XGYmRHDThrf6dFA1pPiJAtaw13k2RDSLntAAy5zP8AcLdpuNN0JdjGB1rgToC6x5XumNYBxsOMazrrz7ql2Cvc36RPUW4LraMk/bPVtiUySRIPMB9+ZcPuhMVson/Fw4eId4mD5haGrh4se+mu+3lqhKlM7pFjFwZ93XfVdcJWaq4C30xE7i7vHDoUGWEE89MthpwmVpvlm9v432Hu6HeydZMWHDun+0rx0kDeJNuZKvpOjUkA+XmEfVwIM5TH25281QMMW8+Z4dAjsJLEHZm3EEcPpMczp6KVPHXvb7/qofKcAYFuEAb4tZd+Vy5aTbck2MMadckWM9Nf3TDC4w6G4Ohj05EJDh2QdfP0TSnUjzn3zSVWNFs7FR4SJBuD7+ycUqlreSzODebcjE8uCeUDZK6wxDpCkEPSKuBRJYmvAdFEFdY1GUqwDupimVBrTOivnqnLXzvaFY/MaJ3OcVXSp5aLjvIMcLqW0601bCIZHmVIuzYYAHQkd9QqMpLinQ6+73Krw1Tj1XcbXm+8AN76fZQwzbdEmXh8fV9etlaTwt1ssi1mZzAd5JPMk/on+1Kn9I83R+SUo2HR+ZXEaA+g0XTqbWxbzZ9KGNHJFPXaQsq6xWdqkQD4Xc38Ko6qb36ctEx17KvHt78lZTeQbzpIi+nRBmpH2XvmW5a8DvsjC06pVxxLZnlrfUSdV357dc1+BM/nlvSwViIg67wQDGpm/KVA4uIh39w1doHHITcjjw3J/SW6N31ZsB5wRrwBAFo1UHVXAQSL6CbG53C7uyV0cTd4Lj4XkO0P1DO0k7xcADkoN2oGvewgyfEIyy5p0uRNnAhHQTKGgAOosTp7/JVTqbDNiSNSdOgt1S2ptQNdLsrJ5tJ42O7UewluG+I2wXF0F2mgt82pvN/py6BdMenXOSnVbKGkncCSN9hMgDoqMTR8OYxpMcOUazzSHafxKzK9odOYQY567yeKqPxfTlw0GgBPCbnzjsjMLotzm9Gzf+2/IAj+FUXwOM85Plu0SgfEjTN2x/uP4VuH2m09T9r7p6I/Jfodmn8nd3Xco9/dUNxQnnwt9gpipP53JdDKJaAVcwIRr1dTItCnYpDPDvjsnFDEhIaBTCjViEimj+hUnT+Fe3qleHq3sj6dT2fwjErBLHK1g5KtlAaq5rVSROusYrflngosVgb7hGdkt0+aY10AG0yQfwqqOJmnHDxHzj7KO0XgniJPVLalSGyNIg90+2fQWu2CepRVJ0M6/wAIaqNOnmimt0G4R5BLTyEfxLiYhg3CO5ufRMfgjB2L+wWa2tUz1ivoXwzhMlFvmuzusWjCGxah6qKcENUCzxpUlVPfCnVMIOvWTR1WPqKBxIEA8YsQCOHXh5ICridTNo8ilG1Nqi7G+IkbtxtBncFbHDbPlmfYzaop9HCCW/UDYbhNvel11XbxcwN8TiQGiNc0CAMupGuqzdPEfMtUcdLCbDmOYUMNtp9KwAJEiTcQdRB0kjULRONnvIcVdu1JLiA24ZVJJcWuBsSJkwQbjc7eqsTjiYd83M7xwW2LgC3wzfUSb8BxKS1nuquL41jTfG/91GhVBIaSGtn6jPh5+ESf3VPiJ3OtE7F0Ayc9Rxy7p1jtafsh9iYqiGnMwOMU9dPql9+gSfEnK97WOzN/yIiecEoenW3Aj3CPyH3tvsf8Q4eu6nQa0BrqjTUqZQz5bGnMQCN5IudwATuo/ZzQ57mMqyGgNcGEky4mC1oiwG629YzYHwdXxVKtUpGnloiXZjlmQ4mCTGjSlmExj2ulkg8WuM34EGyOqEyjc7Q+D8Hkc7xNc25pt0bOUMpz/dUOYTbeT4YhLsb/ANOKrPFRqA+HPEk+K5+VYfVA1Ig8tEvwW26zXMzzkYZYwQGT/m8N+rfzueJWy2b8YtjKwTVc4udUc3wMJgOcATJEQIF7NFjdL0eMEcU+k4srNhw1vM8CCDBFtyY4DFAgeK/C61G2PhqjUpTUzAklwqtgicssZAsADAt3jU4WtgX0KhbcjUTbM06OA48lPLFSU8OK92+6Jw9WfcpPh35oTKg5QsWlNsPUlMKKU4d3vemVMqWUXxpth5H66JvQCR4c+9xTbBOgb/v2hJHZQ0ZTViix3LcrAFaM1r1MXV+VQa3ipg+7p5CWvktcXceEwklV8uDeJlOdo1fA53FKMAMzyeAAQTnourTmOVipVrMPNdzXIjfb7SqcbUtHBKees1hcJ8zEwOK+oYWjDQOAWO+FMDNV7zxW4Ykzu7pqxnSLwhqrUa5qpfTSHlAVRb36JTiWcR6JzWaeCErU78/unjsvGV2iHt/+snK4eIXdEbwNTHDkktYhrfA4GdYOp7rR7UoumQHabjEDzWdxOHm8Rykki0yTwWzDthzmqWkl1heTay0mxPhI1CC/S0jfCEwLcpDmtFgQbAlwOsnjYXGi+jfD2NZUAGjoiCLlauKY29svJ9SdFO3dg06GGd8sXO/fHVZOjsUuLdA0lozHRoJ+rtqvqm3NmfMoPaOBhfPdnvJBa4wWeE8eGirnO0Zelf8A1H+Dm7PdTYyr80PbmmACNRcAmx1CxS2+PwPzIaSXSLaS2EoZ8KEn6xA1423KOXSmOW09h42r8p1Nj3ta+zgCQ10XGaNQETgsKWVGWuXieYJ4IvCYT5WWxgS3S0xZ08E5+HtjurYlgklrbk97BUxhLd1r6/wTTrsaQ3I4jMY08lhdpfD9XDPcPEWgxIBEkQdTvX26hRyhDbQwLXtykAjWOaGesqpjlcXyXZ238oAcLXkQLzffv52N1dtihRq0/wCkMrjdpL8xYYmMugGp5c5U/iP4ZNF5LR4Dffr+Eiw+NeyxkjQ9jv8AfBY7Pm6bZ/KbB0qpBkiCLEaieRTOhUItP36x74KrE0w+C3f0BMXuJ1HKxXtnU75RJ1iwH33pKaHGGd796JlRMFRwuzyGEmx3Agzu0KnSCjlFcL2YUuKZ4R5107aJVTcjMK6fz+qgvWioGYRTUDhHCAjWFWxrJkta1TDea40K0HkrxG18Y2q6KThzBCD2PThuc31PkrtptJabq0Ug2gIt4Y8yp3x09RpmcvEyZQ2MpzbiR90c0QQODVQwZnN6pTY+mXw9hMrZ4kn1TxhhDYduUAckVSEqLZPFjrqNOn/KtY3cpxbRGBsLWoQLj9eoSypTk3CbVmX0hUHDJtjCHE7Lc5xAcA0CwDZOk6kx6JZtXZbWgBuhAMTLgTJgkxp0WsfThLcbRLrCefEdOd1XDJLPDfbIYUQY3ntadY3+V00wuIewiRA1B3WOUgReZVOLoZHDKDEy0nUCfqPZH7PqguAc4ZG3dBDRAJGUZtDYTJ0PNapWWynuztuyIdce9DvQO2fhxlQmth3S+CTTkNcTu8LrH/iSUJj8jQJJaZzZYdanDgGniQRBgamNynUrgNzMJygSZMwJhskGL3tujmrTlvlTvHjf8IqWJmQ8ZH6EGx8yjGVBlcSRMX03XjuipZUElofH1S27THPp6oXPhw67WgjdlJ/MI/kl9id4P6qGycLUrOAYCR6RzX1T4Z2I2gyTGY3J0v3WGwO3w3KGuygz/bAjt19VCr8SVCQ01MkuLRdsaSC4nQSRfqm/LLOnfg13a+sf/LbxHY5r/wDGUuxnxFTbIsTwn9JXzVm33GRUqPc+TrBY0ADxCDrMgRI0MFNth4ulVYGuJbWD5LpzsuPDTIAtJB0bvG+yjllb4tjx4z3Y34h2p8xmVtNwcTeT4SIEAW3lZoYKhkqfMFUPynJlAIL9wJmwWwbUw7mtBbBAHie8g+EBpAaQZuIuOKFq/KqOMuIaYykNkQQ4zDdDMNjfqo579ta8L1qR8+wLhma1zSJJD3OMtv8ASQAAWxeTJ/Bd4bZwEVGFpOhjQOLiAY4GwndIKY7R2PRAzB+YwJBZBveIJ5cFnnV8roFhBkDff729FK11jW7OxM0ww6wZ0jkbawR3meSFm/opbPJpsgyCAWwfqmZMjdu84VQdJSZGwHUyjMIYPl/CX0nIyiY/KhY0NFhagiEdSSrBu0TKkU+DNnBtMe+yuhUUnWRELXiyZPjGNpS08yAvYuzf/EIjFCw5mULjPoEf5KOXgz1Kqfq6AeingqXiA4X9IVVRlieKu2S6aj+AAH3SZK8fdOwboqkUG0oyg2QFJqWi5siGs5L1KkjmUUZC2h24NVV6YATE+SHr0rH35JtBKSVKevlz4KDMPA8NuEieRHkjK2Hv6rjMOeX29UYek3+ljKJkk6mbk8baCfsktTZz2OO9oMuaZlzrAeXHpwW0FGdLDXmIn9dEFUwesDjqLSb2Kf7J8ysZiK76j3AkhgGW4DnfUH/Ud+ni1RfyQYptOVjTM3MkNc2mdZBBLjwsmuI2ONQddRf3ogG4Ugucd8DlAH6ynnKS8RbiGimXtgQQDN2v4GCD18zohaezgWkiZH1RcZdQ8bzoeUiOITPEYWe3IIjC4ANAqAmWmCOTovzgj7rpydjeLomw+F8YEgtkEc2kB0SOgkhMWU2uqOLjmAMmREusSfDIjpC8zCfLxDwGkNyAtP8Abd24aCCSLIwMF8oM9Lo5cjuPj6V4FopPDmucG6E+EFl2kDNYxPHlzROJYTVzQSS1zXGNQXh4Nr/5azqrMPgXkfTY8bphg9hnLd0QLb44CUn3ar+OQtqVXOMzm1ib6/rr2UpfFuN/vHmnP+kloBta538PyVI4QDT3oYUruqzU8ZzFtfEk2019Ero0vFJ3Hfpxv5BajaTbQkjMPflPv7pp0lkZms92Zzrl5LyYGrjPbXRSpMtJVUE/j9ERSppbk7HHQhjVfTddUtdC62okUh7hHJtQN0jwLwm9L+E2NR5IZ0Sr46oalPoruwW3Hxiy9fJcRUntZBVHyGD/ALiUVVM+SBBks7qFo67W1XekkruwDOY8Sh9ovys6/qjNgU4Z3U8vFuL07ajsMl9NyKw74SNGjekbouUBh36I6mOKMTrmUk/hdfS4/wAK4BSLPJGBsG/DcPe5QFDkPdke4e96qqUZR0MoP5PGAev3U24UQNx9Ox3IykzkERTank2Fy0S1tn7/AMD8aJdjNmACINgIEarXOaIVNWjI0/POV1wdjyMJ/pskDcff6JhgthuAcTYbjrm5BOcVhwHN7/hMRRbAy8L9VPHDurZ8nUZepsAB+a1wAeNjbtdNMNslrRZoFtLQEwqMiVdIVMZE7ndA2YNoHFdFMDQK2rUga++iqbMeR9803Qdq61KWnTT9+KWOMab0djKou0dyeHC3ZDCjIUssptXHqdk9SgTzQb8JC0Zw6BxNET5oWm9pc2kp6K75aqcEgovepUDdRcFKkN640OMCe6d4dySYB6bYcSjj6lywzY9XgdfNDUQjQxbsJuMGfVfHK2hHJUYenOVEV7A9FGi2x5BZ9OvoHaxkdPwj9hv/AKTSEr2o8hkcUb8On+l3KTLxfiPWmyvpFDsV7HaKbTDPDuumNKolNJ+hRuGciSwya5TDihmK6mUydiwDTjyXcqkugp9FRCkwrsKTWR+EZsK4FIgrjiuByYAeJE1GgbkaxqWMxYGJaHWBtNtd1uEp5UoruKbtv+m5b86l/otxgA7mFwPt0UdpOBe1g1FzyXiOxS/umn/MRc6VBotOg0VuRRaN2nBcOwLWS48kSKaoa2CY4mPVEEqMVyUV9Erqtuj8S+Pwlr1wxCohZRRahaltFxnnGynQI3qhxV1BqU0NcIb9E7oPSfBjcmVF4hNj6nydmlKI98ESI5IKhJPu/BFz1W7Dx5+c7fIsUQRZcb9M8VyquUxZZ8fBz9AbUboFd8MO8LhwcoY656WClsRuWo4cUuSvG0ACuYhg66uYVJpG4aojaLr9krCNoVIRdTam+yvYl9CrdF5k0TsGsCkNVVSfYKwFViVTIXC7RdC8QjQelVhq6vAoGAY/Ah5F4PFEUW1A2HPc4eXqrXheISa1dn+rZpBlIAfddKrz3hWsErpd9BevUchKjUtv66IghCbQrQwjfp5pr1Nhj3dBsK6b8fyrH6GVbQw+VoVGNMd7eql82RTe8ugWJ15ef2Qb9UVXPv8ACCJuUTbV1HIZynVcqnJbTxElE4caIMG6MwwiEqsNsMbI+i33uhL8LG7kmlMEgJ8YjydD8OZtb9kZLUvwxv6WRPzB/l91twvTBnO3yPNop0wqzqrKZ8ErNh2py4qalLVeouOcO4m6vAkKoN8K7IMDdquYVRT07K9rVJplTCvpvuqgvERCBx9B10cyvu4JZS/ZEUqiMoWGVGoiwbpfRRLHFUlSsF03LzjwVQddSj1TbJp0n9l4LhGisA0Qc4FAhTcFx7bLhVBkG9irmBUl0Iilohh6OSMJRtCqBUYHHTf3unbhuCWY7Ah0mYIGqbOfx6HismXZv8kR69Rqk+0z4mgRa50tGi5hS9rAA8xGnDdbggq9a2mvfkuzy3PHYYfOV72FxFS55+/0QtRy7WeffRDvco2r6cBm6i9qkwrjtEDIUmo/DtsgaeqNw5v5oHMaDrRbmjsNUt3SvDvumVGpfTcmiWcHYYH1ujBSPBL6Td/VMGssNVr4+4xcnVf/2Q=="/>
          <p:cNvSpPr>
            <a:spLocks noChangeAspect="1" noChangeArrowheads="1"/>
          </p:cNvSpPr>
          <p:nvPr/>
        </p:nvSpPr>
        <p:spPr bwMode="auto">
          <a:xfrm>
            <a:off x="152400" y="-947738"/>
            <a:ext cx="2533650" cy="180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AutoShape 10" descr="data:image/jpeg;base64,/9j/4AAQSkZJRgABAQAAAQABAAD/2wCEAAkGBhQSERQUEhQVFRQWGBcXFRUXFxUUFBQYGBUVFBcUFxQXHCYeGBojHBUVHy8gIycpLCwsFx4xNTAqNSYrLCkBCQoKDgwOGg8PGiwkHCQsLCwsKSwpKSwsLCwsLCwsLCwsLCwpLCwsLCwsLCksLCwsKSksLCwpKSwsLCwsLCwsKf/AABEIAL0BCgMBIgACEQEDEQH/xAAbAAACAwEBAQAAAAAAAAAAAAAEBQIDBgEAB//EADsQAAEDAgMGBAUDAwMEAwAAAAEAAhEDIQQSMQVBUWFxgSKRofAGEzKxwdHh8SNCUhVyggdikqIUM0P/xAAZAQADAQEBAAAAAAAAAAAAAAABAgMEAAX/xAAhEQEBAAIDAQACAwEAAAAAAAAAAQIRAyExEhNBIlFhMv/aAAwDAQACEQMRAD8AX0my6O56J3jq+XDtYNLW4AAn8pZs6kTUnt1XfibEx4R0HksSmiSjRzODj7uttsjXowNb1J1WXwdHwgnWJ63havAjIOnO0xI+5R/YmTXAeGTAM9SP3hAsMuAmZknnJseggKDsTYuPbmRb7lUur5MzjYNYSOwytHmSUmR8Wa+IsR9ZmcgI5yQQPU+is+HKRANuCU4iflvLtXgerjf/ANVptm0oB6qefUaOP0cSpU9VWwK6myfeinFtr8OdddyNpP8Af4QdP9OSIpTHuyYKMpv8ldqgTimsmbngPvG4ISrtJxGoY3nqbohrZ06pzVrHH9jr1SenjhNj3cco8jCLZtBotMnlBnlwRCw1BXmlDU8VyN9LHtMqz53OI3b+KYmhDai7mQjcRJt5oljhHs+qMoWaSaV2LKId58FIORBxeUioGoJXOSzL0qOeVwuQdpYHL2dQzrmZGV2lueV0mypa1SDk0pbHcy8FEqJCXYrC8qXkqQvfLPJdsdMNgWhliOpSLbT81UzukdyQtI5oDARGsc7nVZfGHx1Dwd+SmZjbDYaQxxESCLecoytVhtjaZneeXdUUABRDpnf5CO/7IerXLoG4Gffou8jv2vq4olrZ1cZ6XJXdvviiGmxefFyAEgeoUQ0Pe1ugaL++cJVt7HTWI3NAPmUn7UkAGmHuqgbjTaI0s39StVhqcNWZ+HKeZ9SbiT3hzB+FrWaJORo444Gqxq4hcZtFrNS2dIsSewSRSmRrAXEenmUJU2kTYCehEDsYSIvc8zmyjiBHpMJjh9nNIl/zHcyJt1i/on0G3XViZkvJ6sH2ClhsE55gVCZtGf7uE8eKtp4VkRToGTvI72k+5VjcAX3kUxoYz5h/7DqmkLaufRLMsAPOjWCJFgPqfabqhu1nNJzNdTvHh+WDbcCLntbmuuwxpgeJtURpnhxGhBblM34EIbHbRYwwaTh4dDLhx/8A0+nsqaT2Yf6oCLZv+b2sHWxJ4blIYw3LjM83RHAHeszWxkzDcogABgBjzcL6XVLdouBbDvQ5rcQCPRD52b602TtsOZuN9ADLoGgjVSZ8QzqcoG6DI77uixrduubN4teA0POsfU6VB+15IJY7/cbn36IfNH6je0viVnEdyAPPXzCIpbba49dOfTfC+cs2gZ3HhfxjyEIiljCbh08ZA9RZDVduPpLMWIuffRQdjWm0rAM2hUH90dSSPK/3RlDaTjZzxPXXyQsoz5bZmIHGVF1W41WZw+Pvrr1HYlMmY8dOROvQ7ikv9H1DvMuhyAZiDI+6Ma5HZLNLmlSlVSpSjsunSowpSuTwRBJjVPLy9VUDe6uhEKxFaj/SBO4/eVlK0ZXk8ZjitTjq7suXd+0pLQoeF5jp+VSssXAxQDd4j+I7qnCu9bjzj9VDEvOUbpt5KFB4FtTEch+6WjPR1OqJJGgGvE6eQWd2pV/qOPTyE/lN+A81l8dib1DxMJZ6tGh+E6fhe7hbqSZK0zUj+G6OWiJ3mUyrNzCMxH+2/qo5d1qxmo5icWRIYMx4yAAl9PDOc43A4gXdzlxCIbhCbSQOUCepG7ojMPhgLCwTR2tu4XCAEQBbTUi/AJnTba++19+6/BUMaBbhB8zZEUqs8JJtcdxfsUztCmawNDwid3DVdFO19IgmTvv+34XGYmRHDThrf6dFA1pPiJAtaw13k2RDSLntAAy5zP8AcLdpuNN0JdjGB1rgToC6x5XumNYBxsOMazrrz7ql2Cvc36RPUW4LraMk/bPVtiUySRIPMB9+ZcPuhMVson/Fw4eId4mD5haGrh4se+mu+3lqhKlM7pFjFwZ93XfVdcJWaq4C30xE7i7vHDoUGWEE89MthpwmVpvlm9v432Hu6HeydZMWHDun+0rx0kDeJNuZKvpOjUkA+XmEfVwIM5TH25281QMMW8+Z4dAjsJLEHZm3EEcPpMczp6KVPHXvb7/qofKcAYFuEAb4tZd+Vy5aTbck2MMadckWM9Nf3TDC4w6G4Ohj05EJDh2QdfP0TSnUjzn3zSVWNFs7FR4SJBuD7+ycUqlreSzODebcjE8uCeUDZK6wxDpCkEPSKuBRJYmvAdFEFdY1GUqwDupimVBrTOivnqnLXzvaFY/MaJ3OcVXSp5aLjvIMcLqW0601bCIZHmVIuzYYAHQkd9QqMpLinQ6+73Krw1Tj1XcbXm+8AN76fZQwzbdEmXh8fV9etlaTwt1ssi1mZzAd5JPMk/on+1Kn9I83R+SUo2HR+ZXEaA+g0XTqbWxbzZ9KGNHJFPXaQsq6xWdqkQD4Xc38Ko6qb36ctEx17KvHt78lZTeQbzpIi+nRBmpH2XvmW5a8DvsjC06pVxxLZnlrfUSdV357dc1+BM/nlvSwViIg67wQDGpm/KVA4uIh39w1doHHITcjjw3J/SW6N31ZsB5wRrwBAFo1UHVXAQSL6CbG53C7uyV0cTd4Lj4XkO0P1DO0k7xcADkoN2oGvewgyfEIyy5p0uRNnAhHQTKGgAOosTp7/JVTqbDNiSNSdOgt1S2ptQNdLsrJ5tJ42O7UewluG+I2wXF0F2mgt82pvN/py6BdMenXOSnVbKGkncCSN9hMgDoqMTR8OYxpMcOUazzSHafxKzK9odOYQY567yeKqPxfTlw0GgBPCbnzjsjMLotzm9Gzf+2/IAj+FUXwOM85Plu0SgfEjTN2x/uP4VuH2m09T9r7p6I/Jfodmn8nd3Xco9/dUNxQnnwt9gpipP53JdDKJaAVcwIRr1dTItCnYpDPDvjsnFDEhIaBTCjViEimj+hUnT+Fe3qleHq3sj6dT2fwjErBLHK1g5KtlAaq5rVSROusYrflngosVgb7hGdkt0+aY10AG0yQfwqqOJmnHDxHzj7KO0XgniJPVLalSGyNIg90+2fQWu2CepRVJ0M6/wAIaqNOnmimt0G4R5BLTyEfxLiYhg3CO5ufRMfgjB2L+wWa2tUz1ivoXwzhMlFvmuzusWjCGxah6qKcENUCzxpUlVPfCnVMIOvWTR1WPqKBxIEA8YsQCOHXh5ICridTNo8ilG1Nqi7G+IkbtxtBncFbHDbPlmfYzaop9HCCW/UDYbhNvel11XbxcwN8TiQGiNc0CAMupGuqzdPEfMtUcdLCbDmOYUMNtp9KwAJEiTcQdRB0kjULRONnvIcVdu1JLiA24ZVJJcWuBsSJkwQbjc7eqsTjiYd83M7xwW2LgC3wzfUSb8BxKS1nuquL41jTfG/91GhVBIaSGtn6jPh5+ESf3VPiJ3OtE7F0Ayc9Rxy7p1jtafsh9iYqiGnMwOMU9dPql9+gSfEnK97WOzN/yIiecEoenW3Aj3CPyH3tvsf8Q4eu6nQa0BrqjTUqZQz5bGnMQCN5IudwATuo/ZzQ57mMqyGgNcGEky4mC1oiwG629YzYHwdXxVKtUpGnloiXZjlmQ4mCTGjSlmExj2ulkg8WuM34EGyOqEyjc7Q+D8Hkc7xNc25pt0bOUMpz/dUOYTbeT4YhLsb/ANOKrPFRqA+HPEk+K5+VYfVA1Ig8tEvwW26zXMzzkYZYwQGT/m8N+rfzueJWy2b8YtjKwTVc4udUc3wMJgOcATJEQIF7NFjdL0eMEcU+k4srNhw1vM8CCDBFtyY4DFAgeK/C61G2PhqjUpTUzAklwqtgicssZAsADAt3jU4WtgX0KhbcjUTbM06OA48lPLFSU8OK92+6Jw9WfcpPh35oTKg5QsWlNsPUlMKKU4d3vemVMqWUXxpth5H66JvQCR4c+9xTbBOgb/v2hJHZQ0ZTViix3LcrAFaM1r1MXV+VQa3ipg+7p5CWvktcXceEwklV8uDeJlOdo1fA53FKMAMzyeAAQTnourTmOVipVrMPNdzXIjfb7SqcbUtHBKees1hcJ8zEwOK+oYWjDQOAWO+FMDNV7zxW4Ykzu7pqxnSLwhqrUa5qpfTSHlAVRb36JTiWcR6JzWaeCErU78/unjsvGV2iHt/+snK4eIXdEbwNTHDkktYhrfA4GdYOp7rR7UoumQHabjEDzWdxOHm8Rykki0yTwWzDthzmqWkl1heTay0mxPhI1CC/S0jfCEwLcpDmtFgQbAlwOsnjYXGi+jfD2NZUAGjoiCLlauKY29svJ9SdFO3dg06GGd8sXO/fHVZOjsUuLdA0lozHRoJ+rtqvqm3NmfMoPaOBhfPdnvJBa4wWeE8eGirnO0Zelf8A1H+Dm7PdTYyr80PbmmACNRcAmx1CxS2+PwPzIaSXSLaS2EoZ8KEn6xA1423KOXSmOW09h42r8p1Nj3ta+zgCQ10XGaNQETgsKWVGWuXieYJ4IvCYT5WWxgS3S0xZ08E5+HtjurYlgklrbk97BUxhLd1r6/wTTrsaQ3I4jMY08lhdpfD9XDPcPEWgxIBEkQdTvX26hRyhDbQwLXtykAjWOaGesqpjlcXyXZ238oAcLXkQLzffv52N1dtihRq0/wCkMrjdpL8xYYmMugGp5c5U/iP4ZNF5LR4Dffr+Eiw+NeyxkjQ9jv8AfBY7Pm6bZ/KbB0qpBkiCLEaieRTOhUItP36x74KrE0w+C3f0BMXuJ1HKxXtnU75RJ1iwH33pKaHGGd796JlRMFRwuzyGEmx3Agzu0KnSCjlFcL2YUuKZ4R5107aJVTcjMK6fz+qgvWioGYRTUDhHCAjWFWxrJkta1TDea40K0HkrxG18Y2q6KThzBCD2PThuc31PkrtptJabq0Ug2gIt4Y8yp3x09RpmcvEyZQ2MpzbiR90c0QQODVQwZnN6pTY+mXw9hMrZ4kn1TxhhDYduUAckVSEqLZPFjrqNOn/KtY3cpxbRGBsLWoQLj9eoSypTk3CbVmX0hUHDJtjCHE7Lc5xAcA0CwDZOk6kx6JZtXZbWgBuhAMTLgTJgkxp0WsfThLcbRLrCefEdOd1XDJLPDfbIYUQY3ntadY3+V00wuIewiRA1B3WOUgReZVOLoZHDKDEy0nUCfqPZH7PqguAc4ZG3dBDRAJGUZtDYTJ0PNapWWynuztuyIdce9DvQO2fhxlQmth3S+CTTkNcTu8LrH/iSUJj8jQJJaZzZYdanDgGniQRBgamNynUrgNzMJygSZMwJhskGL3tujmrTlvlTvHjf8IqWJmQ8ZH6EGx8yjGVBlcSRMX03XjuipZUElofH1S27THPp6oXPhw67WgjdlJ/MI/kl9id4P6qGycLUrOAYCR6RzX1T4Z2I2gyTGY3J0v3WGwO3w3KGuygz/bAjt19VCr8SVCQ01MkuLRdsaSC4nQSRfqm/LLOnfg13a+sf/LbxHY5r/wDGUuxnxFTbIsTwn9JXzVm33GRUqPc+TrBY0ADxCDrMgRI0MFNth4ulVYGuJbWD5LpzsuPDTIAtJB0bvG+yjllb4tjx4z3Y34h2p8xmVtNwcTeT4SIEAW3lZoYKhkqfMFUPynJlAIL9wJmwWwbUw7mtBbBAHie8g+EBpAaQZuIuOKFq/KqOMuIaYykNkQQ4zDdDMNjfqo579ta8L1qR8+wLhma1zSJJD3OMtv8ASQAAWxeTJ/Bd4bZwEVGFpOhjQOLiAY4GwndIKY7R2PRAzB+YwJBZBveIJ5cFnnV8roFhBkDff729FK11jW7OxM0ww6wZ0jkbawR3meSFm/opbPJpsgyCAWwfqmZMjdu84VQdJSZGwHUyjMIYPl/CX0nIyiY/KhY0NFhagiEdSSrBu0TKkU+DNnBtMe+yuhUUnWRELXiyZPjGNpS08yAvYuzf/EIjFCw5mULjPoEf5KOXgz1Kqfq6AeingqXiA4X9IVVRlieKu2S6aj+AAH3SZK8fdOwboqkUG0oyg2QFJqWi5siGs5L1KkjmUUZC2h24NVV6YATE+SHr0rH35JtBKSVKevlz4KDMPA8NuEieRHkjK2Hv6rjMOeX29UYek3+ljKJkk6mbk8baCfsktTZz2OO9oMuaZlzrAeXHpwW0FGdLDXmIn9dEFUwesDjqLSb2Kf7J8ysZiK76j3AkhgGW4DnfUH/Ud+ni1RfyQYptOVjTM3MkNc2mdZBBLjwsmuI2ONQddRf3ogG4Ugucd8DlAH6ynnKS8RbiGimXtgQQDN2v4GCD18zohaezgWkiZH1RcZdQ8bzoeUiOITPEYWe3IIjC4ANAqAmWmCOTovzgj7rpydjeLomw+F8YEgtkEc2kB0SOgkhMWU2uqOLjmAMmREusSfDIjpC8zCfLxDwGkNyAtP8Abd24aCCSLIwMF8oM9Lo5cjuPj6V4FopPDmucG6E+EFl2kDNYxPHlzROJYTVzQSS1zXGNQXh4Nr/5azqrMPgXkfTY8bphg9hnLd0QLb44CUn3ar+OQtqVXOMzm1ib6/rr2UpfFuN/vHmnP+kloBta538PyVI4QDT3oYUruqzU8ZzFtfEk2019Ero0vFJ3Hfpxv5BajaTbQkjMPflPv7pp0lkZms92Zzrl5LyYGrjPbXRSpMtJVUE/j9ERSppbk7HHQhjVfTddUtdC62okUh7hHJtQN0jwLwm9L+E2NR5IZ0Sr46oalPoruwW3Hxiy9fJcRUntZBVHyGD/ALiUVVM+SBBks7qFo67W1XekkruwDOY8Sh9ovys6/qjNgU4Z3U8vFuL07ajsMl9NyKw74SNGjekbouUBh36I6mOKMTrmUk/hdfS4/wAK4BSLPJGBsG/DcPe5QFDkPdke4e96qqUZR0MoP5PGAev3U24UQNx9Ox3IykzkERTank2Fy0S1tn7/AMD8aJdjNmACINgIEarXOaIVNWjI0/POV1wdjyMJ/pskDcff6JhgthuAcTYbjrm5BOcVhwHN7/hMRRbAy8L9VPHDurZ8nUZepsAB+a1wAeNjbtdNMNslrRZoFtLQEwqMiVdIVMZE7ndA2YNoHFdFMDQK2rUga++iqbMeR9803Qdq61KWnTT9+KWOMab0djKou0dyeHC3ZDCjIUssptXHqdk9SgTzQb8JC0Zw6BxNET5oWm9pc2kp6K75aqcEgovepUDdRcFKkN640OMCe6d4dySYB6bYcSjj6lywzY9XgdfNDUQjQxbsJuMGfVfHK2hHJUYenOVEV7A9FGi2x5BZ9OvoHaxkdPwj9hv/AKTSEr2o8hkcUb8On+l3KTLxfiPWmyvpFDsV7HaKbTDPDuumNKolNJ+hRuGciSwya5TDihmK6mUydiwDTjyXcqkugp9FRCkwrsKTWR+EZsK4FIgrjiuByYAeJE1GgbkaxqWMxYGJaHWBtNtd1uEp5UoruKbtv+m5b86l/otxgA7mFwPt0UdpOBe1g1FzyXiOxS/umn/MRc6VBotOg0VuRRaN2nBcOwLWS48kSKaoa2CY4mPVEEqMVyUV9Erqtuj8S+Pwlr1wxCohZRRahaltFxnnGynQI3qhxV1BqU0NcIb9E7oPSfBjcmVF4hNj6nydmlKI98ESI5IKhJPu/BFz1W7Dx5+c7fIsUQRZcb9M8VyquUxZZ8fBz9AbUboFd8MO8LhwcoY656WClsRuWo4cUuSvG0ACuYhg66uYVJpG4aojaLr9krCNoVIRdTam+yvYl9CrdF5k0TsGsCkNVVSfYKwFViVTIXC7RdC8QjQelVhq6vAoGAY/Ah5F4PFEUW1A2HPc4eXqrXheISa1dn+rZpBlIAfddKrz3hWsErpd9BevUchKjUtv66IghCbQrQwjfp5pr1Nhj3dBsK6b8fyrH6GVbQw+VoVGNMd7eql82RTe8ugWJ15ef2Qb9UVXPv8ACCJuUTbV1HIZynVcqnJbTxElE4caIMG6MwwiEqsNsMbI+i33uhL8LG7kmlMEgJ8YjydD8OZtb9kZLUvwxv6WRPzB/l91twvTBnO3yPNop0wqzqrKZ8ErNh2py4qalLVeouOcO4m6vAkKoN8K7IMDdquYVRT07K9rVJplTCvpvuqgvERCBx9B10cyvu4JZS/ZEUqiMoWGVGoiwbpfRRLHFUlSsF03LzjwVQddSj1TbJp0n9l4LhGisA0Qc4FAhTcFx7bLhVBkG9irmBUl0Iilohh6OSMJRtCqBUYHHTf3unbhuCWY7Ah0mYIGqbOfx6HismXZv8kR69Rqk+0z4mgRa50tGi5hS9rAA8xGnDdbggq9a2mvfkuzy3PHYYfOV72FxFS55+/0QtRy7WeffRDvco2r6cBm6i9qkwrjtEDIUmo/DtsgaeqNw5v5oHMaDrRbmjsNUt3SvDvumVGpfTcmiWcHYYH1ujBSPBL6Td/VMGssNVr4+4xcnVf/2Q=="/>
          <p:cNvSpPr>
            <a:spLocks noChangeAspect="1" noChangeArrowheads="1"/>
          </p:cNvSpPr>
          <p:nvPr/>
        </p:nvSpPr>
        <p:spPr bwMode="auto">
          <a:xfrm>
            <a:off x="304800" y="-795338"/>
            <a:ext cx="2533650" cy="180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2" name="Picture 2" descr="https://encrypted-tbn3.gstatic.com/images?q=tbn:ANd9GcQ4RNYiCwHpjydQwJOLLVOyobdlurH0lOTR6Jj4gTvUHRoiTgQ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509" y="5932977"/>
            <a:ext cx="617958" cy="64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58</Words>
  <Application>Microsoft Office PowerPoint</Application>
  <PresentationFormat>Skærmshow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Vem kan segla förutan vind?  Svensk folkevise - Åland 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Ingelise Foxil Jespersen</cp:lastModifiedBy>
  <cp:revision>25</cp:revision>
  <dcterms:created xsi:type="dcterms:W3CDTF">2013-06-21T20:25:00Z</dcterms:created>
  <dcterms:modified xsi:type="dcterms:W3CDTF">2013-12-16T13:13:39Z</dcterms:modified>
</cp:coreProperties>
</file>